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FA76B-B215-4E4C-BC4F-6BBC42AB1CF8}" type="datetimeFigureOut">
              <a:rPr lang="es-MX" smtClean="0"/>
              <a:t>14/02/2019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DC0631-A7B6-4210-85F0-8D5CAB26C425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yectateradi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+mn-lt"/>
              </a:rPr>
              <a:t>CÓMO SANAR LAS HERIDAS DEL ALMA</a:t>
            </a:r>
            <a:endParaRPr lang="es-MX" dirty="0">
              <a:latin typeface="+mn-lt"/>
            </a:endParaRP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5" y="2143919"/>
            <a:ext cx="5962650" cy="3971925"/>
          </a:xfrm>
        </p:spPr>
      </p:pic>
    </p:spTree>
    <p:extLst>
      <p:ext uri="{BB962C8B-B14F-4D97-AF65-F5344CB8AC3E}">
        <p14:creationId xmlns:p14="http://schemas.microsoft.com/office/powerpoint/2010/main" val="64130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46640" cy="1162050"/>
          </a:xfrm>
        </p:spPr>
        <p:txBody>
          <a:bodyPr>
            <a:noAutofit/>
          </a:bodyPr>
          <a:lstStyle/>
          <a:p>
            <a:pPr algn="ctr"/>
            <a:r>
              <a:rPr lang="es-MX" sz="4000" b="1" dirty="0" smtClean="0">
                <a:latin typeface="+mn-lt"/>
              </a:rPr>
              <a:t>LAS 5 HERIDAS EMOCIONALES DEL ALMA</a:t>
            </a:r>
            <a:endParaRPr lang="es-MX" sz="4000" b="1" dirty="0">
              <a:latin typeface="+mn-lt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s-MX" dirty="0"/>
              <a:t>Es una propuesta  creada por Lise </a:t>
            </a:r>
            <a:r>
              <a:rPr lang="es-MX" dirty="0" err="1"/>
              <a:t>bourbeau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Es una propuesta  creada por la coach </a:t>
            </a:r>
            <a:r>
              <a:rPr lang="es-MX" b="1" dirty="0" smtClean="0"/>
              <a:t>Lise </a:t>
            </a:r>
            <a:r>
              <a:rPr lang="es-MX" b="1" dirty="0" err="1"/>
              <a:t>B</a:t>
            </a:r>
            <a:r>
              <a:rPr lang="es-MX" b="1" dirty="0" err="1" smtClean="0"/>
              <a:t>ourbeau</a:t>
            </a:r>
            <a:r>
              <a:rPr lang="es-MX" b="1" dirty="0" smtClean="0"/>
              <a:t> </a:t>
            </a:r>
            <a:r>
              <a:rPr lang="es-MX" dirty="0" smtClean="0"/>
              <a:t>(</a:t>
            </a:r>
            <a:r>
              <a:rPr lang="es-MX" dirty="0" err="1" smtClean="0"/>
              <a:t>Quebéc</a:t>
            </a:r>
            <a:r>
              <a:rPr lang="es-MX" dirty="0" smtClean="0"/>
              <a:t>  1941) fundadora  de  la escuela </a:t>
            </a:r>
            <a:r>
              <a:rPr lang="es-MX" b="1" dirty="0" smtClean="0"/>
              <a:t>Escucha tu cuerpo </a:t>
            </a:r>
            <a:r>
              <a:rPr lang="es-MX" dirty="0" smtClean="0"/>
              <a:t>Uno de los principales Institutos de desarrollo personal en Canadá</a:t>
            </a:r>
            <a:endParaRPr lang="es-MX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3273557" cy="491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8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Baskerville Old Face" pitchFamily="18" charset="0"/>
              </a:rPr>
              <a:t>ESTAS 5 HERIDAS SE FORMAN EN LA INFANCIA</a:t>
            </a:r>
            <a:endParaRPr lang="es-MX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sz="2800" dirty="0" smtClean="0"/>
              <a:t>Durante los primeros años de existencia el niño comienza a desarrollar su personalidad mediante la experiencia y la educación de su entorno, familiar.</a:t>
            </a:r>
          </a:p>
          <a:p>
            <a:r>
              <a:rPr lang="es-MX" sz="2800" dirty="0" smtClean="0"/>
              <a:t>Los éxitos y frustraciones en esta época se  tatúan en la psique, en el alma,   determinando el comportamiento del individuo  a lo largo  de su existencia.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4181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LAS 5 HERIDAS PRINCIPALES SON: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4800" b="1" dirty="0" smtClean="0"/>
              <a:t>EL RECHAZO</a:t>
            </a:r>
          </a:p>
          <a:p>
            <a:r>
              <a:rPr lang="es-MX" sz="4800" b="1" dirty="0" smtClean="0"/>
              <a:t>EL ABANDONO</a:t>
            </a:r>
          </a:p>
          <a:p>
            <a:r>
              <a:rPr lang="es-MX" sz="4800" b="1" dirty="0" smtClean="0"/>
              <a:t>LA HUMILLACIÓN</a:t>
            </a:r>
          </a:p>
          <a:p>
            <a:r>
              <a:rPr lang="es-MX" sz="4800" b="1" dirty="0" smtClean="0"/>
              <a:t>LA TRAICIÓN </a:t>
            </a:r>
          </a:p>
          <a:p>
            <a:r>
              <a:rPr lang="es-MX" sz="4800" b="1" dirty="0" smtClean="0"/>
              <a:t>LA INJUSTICIA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026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LA ACTITUD QUE OTORGAN LAS HERIDAS ANTE LA VIDA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La Magnitud del dolor que provocan estas heridas en la mente del individuo  son en gran medida las que definen como éste se enfrenta la vida</a:t>
            </a:r>
          </a:p>
          <a:p>
            <a:r>
              <a:rPr lang="es-MX" sz="3200" dirty="0" smtClean="0"/>
              <a:t>Dependiendo cual es la herida principal  que se haya vivido, será el comportamiento ante los conflictos de la vida  ya sea de una manera pasiva o activa.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78658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LA REACCIÓN QUE NOS OBSEQUIAN LAS HERIDAS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latin typeface="Times New Roman" pitchFamily="18" charset="0"/>
                <a:cs typeface="Times New Roman" pitchFamily="18" charset="0"/>
              </a:rPr>
              <a:t>RECHAZO </a:t>
            </a:r>
            <a:r>
              <a:rPr lang="es-MX" sz="3600" b="1" dirty="0">
                <a:latin typeface="Times New Roman" pitchFamily="18" charset="0"/>
                <a:cs typeface="Times New Roman" pitchFamily="18" charset="0"/>
              </a:rPr>
              <a:t>—–&gt; </a:t>
            </a:r>
            <a:r>
              <a:rPr lang="es-MX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Retraimiento /</a:t>
            </a:r>
            <a:r>
              <a:rPr lang="es-MX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Pasivo</a:t>
            </a:r>
            <a:endParaRPr lang="es-MX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MX" sz="3600" b="1" dirty="0" smtClean="0">
                <a:latin typeface="Times New Roman" pitchFamily="18" charset="0"/>
                <a:cs typeface="Times New Roman" pitchFamily="18" charset="0"/>
              </a:rPr>
              <a:t>ABANDONO </a:t>
            </a:r>
            <a:r>
              <a:rPr lang="es-MX" sz="3600" b="1" dirty="0">
                <a:latin typeface="Times New Roman" pitchFamily="18" charset="0"/>
                <a:cs typeface="Times New Roman" pitchFamily="18" charset="0"/>
              </a:rPr>
              <a:t>—&gt; </a:t>
            </a:r>
            <a:r>
              <a:rPr lang="es-MX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Dependencia /</a:t>
            </a:r>
            <a:r>
              <a:rPr lang="es-MX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Pasivo</a:t>
            </a:r>
            <a:endParaRPr lang="es-MX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MX" sz="3600" b="1" dirty="0" smtClean="0">
                <a:latin typeface="Times New Roman" pitchFamily="18" charset="0"/>
                <a:cs typeface="Times New Roman" pitchFamily="18" charset="0"/>
              </a:rPr>
              <a:t>HUMILLACIÓN </a:t>
            </a:r>
            <a:r>
              <a:rPr lang="es-MX" sz="3600" b="1" dirty="0">
                <a:latin typeface="Times New Roman" pitchFamily="18" charset="0"/>
                <a:cs typeface="Times New Roman" pitchFamily="18" charset="0"/>
              </a:rPr>
              <a:t>–&gt; </a:t>
            </a:r>
            <a:r>
              <a:rPr lang="es-MX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Masoquismo emocional y </a:t>
            </a:r>
            <a:r>
              <a:rPr lang="es-MX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mental /</a:t>
            </a:r>
            <a:r>
              <a:rPr lang="es-MX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Pasivo</a:t>
            </a:r>
            <a:r>
              <a:rPr lang="es-MX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Activo</a:t>
            </a:r>
            <a:endParaRPr lang="es-MX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MX" sz="3600" b="1" dirty="0" smtClean="0">
                <a:latin typeface="Times New Roman" pitchFamily="18" charset="0"/>
                <a:cs typeface="Times New Roman" pitchFamily="18" charset="0"/>
              </a:rPr>
              <a:t>TRAICIÓN</a:t>
            </a:r>
            <a:r>
              <a:rPr lang="es-MX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3600" b="1" dirty="0">
                <a:latin typeface="Times New Roman" pitchFamily="18" charset="0"/>
                <a:cs typeface="Times New Roman" pitchFamily="18" charset="0"/>
              </a:rPr>
              <a:t>——&gt; </a:t>
            </a:r>
            <a:r>
              <a:rPr lang="es-MX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s-MX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s-MX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Activo</a:t>
            </a:r>
            <a:endParaRPr lang="es-MX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MX" sz="3600" b="1" dirty="0" smtClean="0">
                <a:latin typeface="Times New Roman" pitchFamily="18" charset="0"/>
                <a:cs typeface="Times New Roman" pitchFamily="18" charset="0"/>
              </a:rPr>
              <a:t>INJUSTICIA </a:t>
            </a:r>
            <a:r>
              <a:rPr lang="es-MX" sz="3600" b="1" dirty="0">
                <a:latin typeface="Times New Roman" pitchFamily="18" charset="0"/>
                <a:cs typeface="Times New Roman" pitchFamily="18" charset="0"/>
              </a:rPr>
              <a:t>—–&gt; </a:t>
            </a:r>
            <a:r>
              <a:rPr lang="es-MX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Rigidez </a:t>
            </a:r>
            <a:r>
              <a:rPr lang="es-MX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s-MX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Activo</a:t>
            </a:r>
            <a:endParaRPr lang="es-MX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816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Pero ¿Cómo sanar estas heridas?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Todos tenemos estás 5 heridas, tenemos una o dos preponderantes.</a:t>
            </a:r>
          </a:p>
          <a:p>
            <a:r>
              <a:rPr lang="es-MX" dirty="0" smtClean="0"/>
              <a:t>Para sanarlas recordemos cómo lo hace la naturaleza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291762"/>
            <a:ext cx="5688632" cy="319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75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PASOS PARA SANAR NUESTRA HERIDA</a:t>
            </a:r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Identificar cuál herida duele más</a:t>
            </a:r>
          </a:p>
          <a:p>
            <a:r>
              <a:rPr lang="es-MX" dirty="0" smtClean="0"/>
              <a:t>Buscar cómo se generó en nuestra vida</a:t>
            </a:r>
          </a:p>
          <a:p>
            <a:r>
              <a:rPr lang="es-MX" dirty="0" smtClean="0"/>
              <a:t>Aceptar que se tiene esa herida y la cicatriz que deja</a:t>
            </a:r>
          </a:p>
          <a:p>
            <a:r>
              <a:rPr lang="es-MX" dirty="0" smtClean="0"/>
              <a:t>Abrazar sus ventajas</a:t>
            </a:r>
          </a:p>
          <a:p>
            <a:r>
              <a:rPr lang="es-MX" dirty="0" smtClean="0"/>
              <a:t>Perdonar y agradecer las enseñanzas que nos </a:t>
            </a:r>
            <a:r>
              <a:rPr lang="es-MX" dirty="0" err="1" smtClean="0"/>
              <a:t>dió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11" name="10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64904"/>
            <a:ext cx="4038600" cy="3024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23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PROXIMAS CONFERENCIAS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es-MX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3200" b="1" dirty="0" smtClean="0">
                <a:latin typeface="Times New Roman" pitchFamily="18" charset="0"/>
                <a:cs typeface="Times New Roman" pitchFamily="18" charset="0"/>
              </a:rPr>
              <a:t>CESAR ESTEVEZ CASTRO / TERAPEUTA</a:t>
            </a:r>
          </a:p>
          <a:p>
            <a:r>
              <a:rPr lang="es-MX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MENSAJE WATSAPP </a:t>
            </a:r>
            <a:r>
              <a:rPr lang="es-MX" sz="3200" b="1" dirty="0" smtClean="0">
                <a:latin typeface="Times New Roman" pitchFamily="18" charset="0"/>
                <a:cs typeface="Times New Roman" pitchFamily="18" charset="0"/>
              </a:rPr>
              <a:t>55 -72 -91 -82 -</a:t>
            </a:r>
            <a:r>
              <a:rPr lang="es-MX" sz="3200" b="1" dirty="0" smtClean="0"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r>
              <a:rPr lang="es-MX" sz="3200" b="1" dirty="0" smtClean="0">
                <a:latin typeface="Times New Roman" pitchFamily="18" charset="0"/>
                <a:cs typeface="Times New Roman" pitchFamily="18" charset="0"/>
              </a:rPr>
              <a:t>PROGRAMA «LENGUAJE MASCULINO TV» todos los JUEVES 13:00 </a:t>
            </a:r>
            <a:r>
              <a:rPr lang="es-MX" sz="3200" b="1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s-MX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MX" sz="3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www.proyectateradio.com/</a:t>
            </a:r>
            <a:r>
              <a:rPr lang="es-MX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3200" b="1" dirty="0" err="1" smtClean="0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es-MX" sz="3200" b="1" dirty="0" smtClean="0">
                <a:latin typeface="Times New Roman" pitchFamily="18" charset="0"/>
                <a:cs typeface="Times New Roman" pitchFamily="18" charset="0"/>
              </a:rPr>
              <a:t>: proyectateradio4</a:t>
            </a:r>
            <a:endParaRPr lang="es-MX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8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515</TotalTime>
  <Words>329</Words>
  <Application>Microsoft Office PowerPoint</Application>
  <PresentationFormat>Presentación en pantalla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CÓMO SANAR LAS HERIDAS DEL ALMA</vt:lpstr>
      <vt:lpstr>LAS 5 HERIDAS EMOCIONALES DEL ALMA</vt:lpstr>
      <vt:lpstr>ESTAS 5 HERIDAS SE FORMAN EN LA INFANCIA</vt:lpstr>
      <vt:lpstr>LAS 5 HERIDAS PRINCIPALES SON:</vt:lpstr>
      <vt:lpstr>LA ACTITUD QUE OTORGAN LAS HERIDAS ANTE LA VIDA</vt:lpstr>
      <vt:lpstr>LA REACCIÓN QUE NOS OBSEQUIAN LAS HERIDAS</vt:lpstr>
      <vt:lpstr>Pero ¿Cómo sanar estas heridas?</vt:lpstr>
      <vt:lpstr>PASOS PARA SANAR NUESTRA HERIDA</vt:lpstr>
      <vt:lpstr>PROXIMAS CONFERENCIAS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5 HERIDAS EMOCIONALES DEL ALMA</dc:title>
  <dc:creator>Cliente</dc:creator>
  <cp:lastModifiedBy>Cliente</cp:lastModifiedBy>
  <cp:revision>21</cp:revision>
  <dcterms:created xsi:type="dcterms:W3CDTF">2018-08-29T01:52:28Z</dcterms:created>
  <dcterms:modified xsi:type="dcterms:W3CDTF">2019-02-15T01:00:07Z</dcterms:modified>
</cp:coreProperties>
</file>